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 userDrawn="1"/>
        </p:nvGrpSpPr>
        <p:grpSpPr>
          <a:xfrm>
            <a:off x="-9939" y="1472"/>
            <a:ext cx="12201939" cy="6869076"/>
            <a:chOff x="-9939" y="1472"/>
            <a:chExt cx="12201939" cy="6869076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263" y="1472"/>
              <a:ext cx="12190737" cy="6869076"/>
              <a:chOff x="1263" y="1472"/>
              <a:chExt cx="12190737" cy="6869076"/>
            </a:xfrm>
          </p:grpSpPr>
          <p:pic>
            <p:nvPicPr>
              <p:cNvPr id="26" name="그림 25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t="77623" r="95331" b="6253"/>
              <a:stretch/>
            </p:blipFill>
            <p:spPr>
              <a:xfrm>
                <a:off x="1263" y="5648173"/>
                <a:ext cx="836937" cy="1222375"/>
              </a:xfrm>
              <a:prstGeom prst="rect">
                <a:avLst/>
              </a:prstGeom>
            </p:spPr>
          </p:pic>
          <p:pic>
            <p:nvPicPr>
              <p:cNvPr id="25" name="그림 24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t="77623" r="62407" b="6253"/>
              <a:stretch/>
            </p:blipFill>
            <p:spPr>
              <a:xfrm>
                <a:off x="178594" y="5640916"/>
                <a:ext cx="3956050" cy="1222375"/>
              </a:xfrm>
              <a:prstGeom prst="rect">
                <a:avLst/>
              </a:prstGeom>
            </p:spPr>
          </p:pic>
          <p:pic>
            <p:nvPicPr>
              <p:cNvPr id="8" name="그림 7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0" y="1472"/>
                <a:ext cx="9144000" cy="6858000"/>
              </a:xfrm>
              <a:prstGeom prst="rect">
                <a:avLst/>
              </a:prstGeom>
            </p:spPr>
          </p:pic>
          <p:pic>
            <p:nvPicPr>
              <p:cNvPr id="10" name="그림 9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t="69434" r="62407"/>
              <a:stretch/>
            </p:blipFill>
            <p:spPr>
              <a:xfrm>
                <a:off x="915988" y="4789713"/>
                <a:ext cx="5548841" cy="2079625"/>
              </a:xfrm>
              <a:prstGeom prst="rect">
                <a:avLst/>
              </a:prstGeom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178594" y="71813"/>
                <a:ext cx="6654006" cy="465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426881" y="2457687"/>
                <a:ext cx="2372832" cy="1011002"/>
              </a:xfrm>
              <a:prstGeom prst="rect">
                <a:avLst/>
              </a:prstGeom>
            </p:spPr>
          </p:pic>
          <p:pic>
            <p:nvPicPr>
              <p:cNvPr id="14" name="그림 13" descr="텍스트, 포스터, 그래픽 디자인, 물이(가) 표시된 사진&#10;&#10;자동 생성된 설명">
                <a:extLst>
                  <a:ext uri="{FF2B5EF4-FFF2-40B4-BE49-F238E27FC236}">
                    <a16:creationId xmlns:a16="http://schemas.microsoft.com/office/drawing/2014/main" xmlns="" id="{7BE82746-267F-A1F2-FF4B-A3E0D3D5C1E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t="3487" r="59352" b="44861"/>
              <a:stretch/>
            </p:blipFill>
            <p:spPr>
              <a:xfrm>
                <a:off x="245849" y="345579"/>
                <a:ext cx="2734896" cy="2606463"/>
              </a:xfrm>
              <a:prstGeom prst="rect">
                <a:avLst/>
              </a:prstGeom>
            </p:spPr>
          </p:pic>
        </p:grpSp>
        <p:sp>
          <p:nvSpPr>
            <p:cNvPr id="29" name="자유형 28"/>
            <p:cNvSpPr/>
            <p:nvPr userDrawn="1"/>
          </p:nvSpPr>
          <p:spPr>
            <a:xfrm>
              <a:off x="-9939" y="4969564"/>
              <a:ext cx="1169678" cy="1341989"/>
            </a:xfrm>
            <a:custGeom>
              <a:avLst/>
              <a:gdLst>
                <a:gd name="connsiteX0" fmla="*/ 19878 w 1169678"/>
                <a:gd name="connsiteY0" fmla="*/ 0 h 1341989"/>
                <a:gd name="connsiteX1" fmla="*/ 19878 w 1169678"/>
                <a:gd name="connsiteY1" fmla="*/ 0 h 1341989"/>
                <a:gd name="connsiteX2" fmla="*/ 367748 w 1169678"/>
                <a:gd name="connsiteY2" fmla="*/ 49695 h 1341989"/>
                <a:gd name="connsiteX3" fmla="*/ 407504 w 1169678"/>
                <a:gd name="connsiteY3" fmla="*/ 69573 h 1341989"/>
                <a:gd name="connsiteX4" fmla="*/ 467139 w 1169678"/>
                <a:gd name="connsiteY4" fmla="*/ 89452 h 1341989"/>
                <a:gd name="connsiteX5" fmla="*/ 536713 w 1169678"/>
                <a:gd name="connsiteY5" fmla="*/ 139147 h 1341989"/>
                <a:gd name="connsiteX6" fmla="*/ 576470 w 1169678"/>
                <a:gd name="connsiteY6" fmla="*/ 178904 h 1341989"/>
                <a:gd name="connsiteX7" fmla="*/ 606287 w 1169678"/>
                <a:gd name="connsiteY7" fmla="*/ 198782 h 1341989"/>
                <a:gd name="connsiteX8" fmla="*/ 675861 w 1169678"/>
                <a:gd name="connsiteY8" fmla="*/ 258417 h 1341989"/>
                <a:gd name="connsiteX9" fmla="*/ 755374 w 1169678"/>
                <a:gd name="connsiteY9" fmla="*/ 327991 h 1341989"/>
                <a:gd name="connsiteX10" fmla="*/ 785191 w 1169678"/>
                <a:gd name="connsiteY10" fmla="*/ 347869 h 1341989"/>
                <a:gd name="connsiteX11" fmla="*/ 805070 w 1169678"/>
                <a:gd name="connsiteY11" fmla="*/ 377686 h 1341989"/>
                <a:gd name="connsiteX12" fmla="*/ 834887 w 1169678"/>
                <a:gd name="connsiteY12" fmla="*/ 397565 h 1341989"/>
                <a:gd name="connsiteX13" fmla="*/ 844826 w 1169678"/>
                <a:gd name="connsiteY13" fmla="*/ 427382 h 1341989"/>
                <a:gd name="connsiteX14" fmla="*/ 894522 w 1169678"/>
                <a:gd name="connsiteY14" fmla="*/ 477078 h 1341989"/>
                <a:gd name="connsiteX15" fmla="*/ 904461 w 1169678"/>
                <a:gd name="connsiteY15" fmla="*/ 506895 h 1341989"/>
                <a:gd name="connsiteX16" fmla="*/ 924339 w 1169678"/>
                <a:gd name="connsiteY16" fmla="*/ 536713 h 1341989"/>
                <a:gd name="connsiteX17" fmla="*/ 954157 w 1169678"/>
                <a:gd name="connsiteY17" fmla="*/ 596347 h 1341989"/>
                <a:gd name="connsiteX18" fmla="*/ 964096 w 1169678"/>
                <a:gd name="connsiteY18" fmla="*/ 626165 h 1341989"/>
                <a:gd name="connsiteX19" fmla="*/ 983974 w 1169678"/>
                <a:gd name="connsiteY19" fmla="*/ 655982 h 1341989"/>
                <a:gd name="connsiteX20" fmla="*/ 993913 w 1169678"/>
                <a:gd name="connsiteY20" fmla="*/ 695739 h 1341989"/>
                <a:gd name="connsiteX21" fmla="*/ 1023731 w 1169678"/>
                <a:gd name="connsiteY21" fmla="*/ 705678 h 1341989"/>
                <a:gd name="connsiteX22" fmla="*/ 1162878 w 1169678"/>
                <a:gd name="connsiteY22" fmla="*/ 745434 h 1341989"/>
                <a:gd name="connsiteX23" fmla="*/ 1152939 w 1169678"/>
                <a:gd name="connsiteY23" fmla="*/ 795130 h 1341989"/>
                <a:gd name="connsiteX24" fmla="*/ 1103244 w 1169678"/>
                <a:gd name="connsiteY24" fmla="*/ 805069 h 1341989"/>
                <a:gd name="connsiteX25" fmla="*/ 1043609 w 1169678"/>
                <a:gd name="connsiteY25" fmla="*/ 815008 h 1341989"/>
                <a:gd name="connsiteX26" fmla="*/ 944218 w 1169678"/>
                <a:gd name="connsiteY26" fmla="*/ 854765 h 1341989"/>
                <a:gd name="connsiteX27" fmla="*/ 914400 w 1169678"/>
                <a:gd name="connsiteY27" fmla="*/ 864704 h 1341989"/>
                <a:gd name="connsiteX28" fmla="*/ 874644 w 1169678"/>
                <a:gd name="connsiteY28" fmla="*/ 914400 h 1341989"/>
                <a:gd name="connsiteX29" fmla="*/ 785191 w 1169678"/>
                <a:gd name="connsiteY29" fmla="*/ 944217 h 1341989"/>
                <a:gd name="connsiteX30" fmla="*/ 626165 w 1169678"/>
                <a:gd name="connsiteY30" fmla="*/ 964095 h 1341989"/>
                <a:gd name="connsiteX31" fmla="*/ 596348 w 1169678"/>
                <a:gd name="connsiteY31" fmla="*/ 983973 h 1341989"/>
                <a:gd name="connsiteX32" fmla="*/ 576470 w 1169678"/>
                <a:gd name="connsiteY32" fmla="*/ 1003852 h 1341989"/>
                <a:gd name="connsiteX33" fmla="*/ 546652 w 1169678"/>
                <a:gd name="connsiteY33" fmla="*/ 1013791 h 1341989"/>
                <a:gd name="connsiteX34" fmla="*/ 487018 w 1169678"/>
                <a:gd name="connsiteY34" fmla="*/ 1053547 h 1341989"/>
                <a:gd name="connsiteX35" fmla="*/ 407504 w 1169678"/>
                <a:gd name="connsiteY35" fmla="*/ 1113182 h 1341989"/>
                <a:gd name="connsiteX36" fmla="*/ 377687 w 1169678"/>
                <a:gd name="connsiteY36" fmla="*/ 1133060 h 1341989"/>
                <a:gd name="connsiteX37" fmla="*/ 347870 w 1169678"/>
                <a:gd name="connsiteY37" fmla="*/ 1152939 h 1341989"/>
                <a:gd name="connsiteX38" fmla="*/ 318052 w 1169678"/>
                <a:gd name="connsiteY38" fmla="*/ 1162878 h 1341989"/>
                <a:gd name="connsiteX39" fmla="*/ 258418 w 1169678"/>
                <a:gd name="connsiteY39" fmla="*/ 1202634 h 1341989"/>
                <a:gd name="connsiteX40" fmla="*/ 198783 w 1169678"/>
                <a:gd name="connsiteY40" fmla="*/ 1252330 h 1341989"/>
                <a:gd name="connsiteX41" fmla="*/ 178904 w 1169678"/>
                <a:gd name="connsiteY41" fmla="*/ 1272208 h 1341989"/>
                <a:gd name="connsiteX42" fmla="*/ 149087 w 1169678"/>
                <a:gd name="connsiteY42" fmla="*/ 1282147 h 1341989"/>
                <a:gd name="connsiteX43" fmla="*/ 129209 w 1169678"/>
                <a:gd name="connsiteY43" fmla="*/ 1302026 h 1341989"/>
                <a:gd name="connsiteX44" fmla="*/ 49696 w 1169678"/>
                <a:gd name="connsiteY44" fmla="*/ 1321904 h 1341989"/>
                <a:gd name="connsiteX45" fmla="*/ 0 w 1169678"/>
                <a:gd name="connsiteY45" fmla="*/ 1341782 h 1341989"/>
                <a:gd name="connsiteX46" fmla="*/ 19878 w 1169678"/>
                <a:gd name="connsiteY46" fmla="*/ 0 h 134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69678" h="1341989">
                  <a:moveTo>
                    <a:pt x="19878" y="0"/>
                  </a:moveTo>
                  <a:lnTo>
                    <a:pt x="19878" y="0"/>
                  </a:lnTo>
                  <a:cubicBezTo>
                    <a:pt x="135835" y="16565"/>
                    <a:pt x="252456" y="29002"/>
                    <a:pt x="367748" y="49695"/>
                  </a:cubicBezTo>
                  <a:cubicBezTo>
                    <a:pt x="382331" y="52312"/>
                    <a:pt x="393748" y="64070"/>
                    <a:pt x="407504" y="69573"/>
                  </a:cubicBezTo>
                  <a:cubicBezTo>
                    <a:pt x="426959" y="77355"/>
                    <a:pt x="449704" y="77829"/>
                    <a:pt x="467139" y="89452"/>
                  </a:cubicBezTo>
                  <a:cubicBezTo>
                    <a:pt x="489406" y="104296"/>
                    <a:pt x="516985" y="121885"/>
                    <a:pt x="536713" y="139147"/>
                  </a:cubicBezTo>
                  <a:cubicBezTo>
                    <a:pt x="550818" y="151488"/>
                    <a:pt x="560876" y="168508"/>
                    <a:pt x="576470" y="178904"/>
                  </a:cubicBezTo>
                  <a:cubicBezTo>
                    <a:pt x="586409" y="185530"/>
                    <a:pt x="597218" y="191008"/>
                    <a:pt x="606287" y="198782"/>
                  </a:cubicBezTo>
                  <a:cubicBezTo>
                    <a:pt x="690642" y="271087"/>
                    <a:pt x="607408" y="212782"/>
                    <a:pt x="675861" y="258417"/>
                  </a:cubicBezTo>
                  <a:cubicBezTo>
                    <a:pt x="708991" y="308112"/>
                    <a:pt x="685800" y="281608"/>
                    <a:pt x="755374" y="327991"/>
                  </a:cubicBezTo>
                  <a:lnTo>
                    <a:pt x="785191" y="347869"/>
                  </a:lnTo>
                  <a:cubicBezTo>
                    <a:pt x="791817" y="357808"/>
                    <a:pt x="796623" y="369239"/>
                    <a:pt x="805070" y="377686"/>
                  </a:cubicBezTo>
                  <a:cubicBezTo>
                    <a:pt x="813517" y="386133"/>
                    <a:pt x="827425" y="388237"/>
                    <a:pt x="834887" y="397565"/>
                  </a:cubicBezTo>
                  <a:cubicBezTo>
                    <a:pt x="841432" y="405746"/>
                    <a:pt x="840141" y="418011"/>
                    <a:pt x="844826" y="427382"/>
                  </a:cubicBezTo>
                  <a:cubicBezTo>
                    <a:pt x="861392" y="460514"/>
                    <a:pt x="864703" y="457199"/>
                    <a:pt x="894522" y="477078"/>
                  </a:cubicBezTo>
                  <a:cubicBezTo>
                    <a:pt x="897835" y="487017"/>
                    <a:pt x="899776" y="497524"/>
                    <a:pt x="904461" y="506895"/>
                  </a:cubicBezTo>
                  <a:cubicBezTo>
                    <a:pt x="909803" y="517579"/>
                    <a:pt x="919634" y="525733"/>
                    <a:pt x="924339" y="536713"/>
                  </a:cubicBezTo>
                  <a:cubicBezTo>
                    <a:pt x="951814" y="600823"/>
                    <a:pt x="914148" y="556340"/>
                    <a:pt x="954157" y="596347"/>
                  </a:cubicBezTo>
                  <a:cubicBezTo>
                    <a:pt x="957470" y="606286"/>
                    <a:pt x="959411" y="616794"/>
                    <a:pt x="964096" y="626165"/>
                  </a:cubicBezTo>
                  <a:cubicBezTo>
                    <a:pt x="969438" y="636849"/>
                    <a:pt x="979269" y="645003"/>
                    <a:pt x="983974" y="655982"/>
                  </a:cubicBezTo>
                  <a:cubicBezTo>
                    <a:pt x="989355" y="668538"/>
                    <a:pt x="985380" y="685072"/>
                    <a:pt x="993913" y="695739"/>
                  </a:cubicBezTo>
                  <a:cubicBezTo>
                    <a:pt x="1000458" y="703920"/>
                    <a:pt x="1013792" y="702365"/>
                    <a:pt x="1023731" y="705678"/>
                  </a:cubicBezTo>
                  <a:cubicBezTo>
                    <a:pt x="1053062" y="793671"/>
                    <a:pt x="999590" y="663789"/>
                    <a:pt x="1162878" y="745434"/>
                  </a:cubicBezTo>
                  <a:cubicBezTo>
                    <a:pt x="1177988" y="752989"/>
                    <a:pt x="1164884" y="783184"/>
                    <a:pt x="1152939" y="795130"/>
                  </a:cubicBezTo>
                  <a:cubicBezTo>
                    <a:pt x="1140994" y="807075"/>
                    <a:pt x="1119865" y="802047"/>
                    <a:pt x="1103244" y="805069"/>
                  </a:cubicBezTo>
                  <a:cubicBezTo>
                    <a:pt x="1083417" y="808674"/>
                    <a:pt x="1063160" y="810120"/>
                    <a:pt x="1043609" y="815008"/>
                  </a:cubicBezTo>
                  <a:cubicBezTo>
                    <a:pt x="971207" y="833108"/>
                    <a:pt x="1001803" y="830085"/>
                    <a:pt x="944218" y="854765"/>
                  </a:cubicBezTo>
                  <a:cubicBezTo>
                    <a:pt x="934588" y="858892"/>
                    <a:pt x="924339" y="861391"/>
                    <a:pt x="914400" y="864704"/>
                  </a:cubicBezTo>
                  <a:cubicBezTo>
                    <a:pt x="908163" y="874059"/>
                    <a:pt x="888189" y="908243"/>
                    <a:pt x="874644" y="914400"/>
                  </a:cubicBezTo>
                  <a:cubicBezTo>
                    <a:pt x="846031" y="927406"/>
                    <a:pt x="816429" y="940746"/>
                    <a:pt x="785191" y="944217"/>
                  </a:cubicBezTo>
                  <a:cubicBezTo>
                    <a:pt x="672456" y="956743"/>
                    <a:pt x="725438" y="949913"/>
                    <a:pt x="626165" y="964095"/>
                  </a:cubicBezTo>
                  <a:cubicBezTo>
                    <a:pt x="616226" y="970721"/>
                    <a:pt x="605676" y="976511"/>
                    <a:pt x="596348" y="983973"/>
                  </a:cubicBezTo>
                  <a:cubicBezTo>
                    <a:pt x="589031" y="989827"/>
                    <a:pt x="584505" y="999031"/>
                    <a:pt x="576470" y="1003852"/>
                  </a:cubicBezTo>
                  <a:cubicBezTo>
                    <a:pt x="567486" y="1009242"/>
                    <a:pt x="556591" y="1010478"/>
                    <a:pt x="546652" y="1013791"/>
                  </a:cubicBezTo>
                  <a:cubicBezTo>
                    <a:pt x="526774" y="1027043"/>
                    <a:pt x="503911" y="1036654"/>
                    <a:pt x="487018" y="1053547"/>
                  </a:cubicBezTo>
                  <a:cubicBezTo>
                    <a:pt x="450245" y="1090320"/>
                    <a:pt x="474937" y="1068227"/>
                    <a:pt x="407504" y="1113182"/>
                  </a:cubicBezTo>
                  <a:lnTo>
                    <a:pt x="377687" y="1133060"/>
                  </a:lnTo>
                  <a:cubicBezTo>
                    <a:pt x="367748" y="1139686"/>
                    <a:pt x="359202" y="1149162"/>
                    <a:pt x="347870" y="1152939"/>
                  </a:cubicBezTo>
                  <a:lnTo>
                    <a:pt x="318052" y="1162878"/>
                  </a:lnTo>
                  <a:cubicBezTo>
                    <a:pt x="298174" y="1176130"/>
                    <a:pt x="275311" y="1185741"/>
                    <a:pt x="258418" y="1202634"/>
                  </a:cubicBezTo>
                  <a:cubicBezTo>
                    <a:pt x="187594" y="1273458"/>
                    <a:pt x="267965" y="1196985"/>
                    <a:pt x="198783" y="1252330"/>
                  </a:cubicBezTo>
                  <a:cubicBezTo>
                    <a:pt x="191466" y="1258184"/>
                    <a:pt x="186939" y="1267387"/>
                    <a:pt x="178904" y="1272208"/>
                  </a:cubicBezTo>
                  <a:cubicBezTo>
                    <a:pt x="169920" y="1277598"/>
                    <a:pt x="159026" y="1278834"/>
                    <a:pt x="149087" y="1282147"/>
                  </a:cubicBezTo>
                  <a:cubicBezTo>
                    <a:pt x="142461" y="1288773"/>
                    <a:pt x="137244" y="1297205"/>
                    <a:pt x="129209" y="1302026"/>
                  </a:cubicBezTo>
                  <a:cubicBezTo>
                    <a:pt x="113929" y="1311194"/>
                    <a:pt x="60382" y="1319767"/>
                    <a:pt x="49696" y="1321904"/>
                  </a:cubicBezTo>
                  <a:cubicBezTo>
                    <a:pt x="14365" y="1345457"/>
                    <a:pt x="31823" y="1341782"/>
                    <a:pt x="0" y="1341782"/>
                  </a:cubicBezTo>
                  <a:lnTo>
                    <a:pt x="198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00450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12758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22745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06782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1" name="그룹 10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6" name="그림 5" descr="텍스트, 스크린샷이(가) 표시된 사진&#10;&#10;자동 생성된 설명">
                <a:extLst>
                  <a:ext uri="{FF2B5EF4-FFF2-40B4-BE49-F238E27FC236}">
                    <a16:creationId xmlns="" xmlns:a16="http://schemas.microsoft.com/office/drawing/2014/main" id="{999F104E-DF5A-79E1-C7C2-8EE644384D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8271933" cy="6858000"/>
              </a:xfrm>
              <a:prstGeom prst="rect">
                <a:avLst/>
              </a:prstGeom>
            </p:spPr>
          </p:pic>
          <p:pic>
            <p:nvPicPr>
              <p:cNvPr id="7" name="그림 6" descr="텍스트, 스크린샷이(가) 표시된 사진&#10;&#10;자동 생성된 설명">
                <a:extLst>
                  <a:ext uri="{FF2B5EF4-FFF2-40B4-BE49-F238E27FC236}">
                    <a16:creationId xmlns="" xmlns:a16="http://schemas.microsoft.com/office/drawing/2014/main" id="{999F104E-DF5A-79E1-C7C2-8EE644384D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920067" y="0"/>
                <a:ext cx="8271933" cy="6858000"/>
              </a:xfrm>
              <a:prstGeom prst="rect">
                <a:avLst/>
              </a:prstGeom>
            </p:spPr>
          </p:pic>
          <p:pic>
            <p:nvPicPr>
              <p:cNvPr id="9" name="그림 8" descr="텍스트, 스크린샷이(가) 표시된 사진&#10;&#10;자동 생성된 설명">
                <a:extLst>
                  <a:ext uri="{FF2B5EF4-FFF2-40B4-BE49-F238E27FC236}">
                    <a16:creationId xmlns="" xmlns:a16="http://schemas.microsoft.com/office/drawing/2014/main" id="{999F104E-DF5A-79E1-C7C2-8EE644384D6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33777" r="40635"/>
              <a:stretch/>
            </p:blipFill>
            <p:spPr>
              <a:xfrm>
                <a:off x="3473451" y="0"/>
                <a:ext cx="2116666" cy="6858000"/>
              </a:xfrm>
              <a:prstGeom prst="rect">
                <a:avLst/>
              </a:prstGeom>
            </p:spPr>
          </p:pic>
        </p:grpSp>
        <p:pic>
          <p:nvPicPr>
            <p:cNvPr id="8" name="그림 7" descr="텍스트, 스크린샷이(가) 표시된 사진&#10;&#10;자동 생성된 설명">
              <a:extLst>
                <a:ext uri="{FF2B5EF4-FFF2-40B4-BE49-F238E27FC236}">
                  <a16:creationId xmlns="" xmlns:a16="http://schemas.microsoft.com/office/drawing/2014/main" id="{999F104E-DF5A-79E1-C7C2-8EE644384D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3777" r="40635"/>
            <a:stretch/>
          </p:blipFill>
          <p:spPr>
            <a:xfrm>
              <a:off x="4135966" y="0"/>
              <a:ext cx="2116666" cy="6858000"/>
            </a:xfrm>
            <a:prstGeom prst="rect">
              <a:avLst/>
            </a:prstGeom>
          </p:spPr>
        </p:pic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560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8" name="그룹 1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9" name="그룹 18"/>
              <p:cNvGrpSpPr/>
              <p:nvPr userDrawn="1"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pic>
              <p:nvPicPr>
                <p:cNvPr id="21" name="그림 20" descr="텍스트, 스크린샷이(가) 표시된 사진&#10;&#10;자동 생성된 설명">
                  <a:extLst>
                    <a:ext uri="{FF2B5EF4-FFF2-40B4-BE49-F238E27FC236}">
                      <a16:creationId xmlns="" xmlns:a16="http://schemas.microsoft.com/office/drawing/2014/main" id="{999F104E-DF5A-79E1-C7C2-8EE644384D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8271933" cy="6858000"/>
                </a:xfrm>
                <a:prstGeom prst="rect">
                  <a:avLst/>
                </a:prstGeom>
              </p:spPr>
            </p:pic>
            <p:pic>
              <p:nvPicPr>
                <p:cNvPr id="22" name="그림 21" descr="텍스트, 스크린샷이(가) 표시된 사진&#10;&#10;자동 생성된 설명">
                  <a:extLst>
                    <a:ext uri="{FF2B5EF4-FFF2-40B4-BE49-F238E27FC236}">
                      <a16:creationId xmlns="" xmlns:a16="http://schemas.microsoft.com/office/drawing/2014/main" id="{999F104E-DF5A-79E1-C7C2-8EE644384D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920067" y="0"/>
                  <a:ext cx="8271933" cy="6858000"/>
                </a:xfrm>
                <a:prstGeom prst="rect">
                  <a:avLst/>
                </a:prstGeom>
              </p:spPr>
            </p:pic>
            <p:pic>
              <p:nvPicPr>
                <p:cNvPr id="23" name="그림 22" descr="텍스트, 스크린샷이(가) 표시된 사진&#10;&#10;자동 생성된 설명">
                  <a:extLst>
                    <a:ext uri="{FF2B5EF4-FFF2-40B4-BE49-F238E27FC236}">
                      <a16:creationId xmlns="" xmlns:a16="http://schemas.microsoft.com/office/drawing/2014/main" id="{999F104E-DF5A-79E1-C7C2-8EE644384D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2"/>
                <a:srcRect l="33777" r="40635"/>
                <a:stretch/>
              </p:blipFill>
              <p:spPr>
                <a:xfrm>
                  <a:off x="3473451" y="0"/>
                  <a:ext cx="2116666" cy="6858000"/>
                </a:xfrm>
                <a:prstGeom prst="rect">
                  <a:avLst/>
                </a:prstGeom>
              </p:spPr>
            </p:pic>
          </p:grpSp>
          <p:pic>
            <p:nvPicPr>
              <p:cNvPr id="20" name="그림 19" descr="텍스트, 스크린샷이(가) 표시된 사진&#10;&#10;자동 생성된 설명">
                <a:extLst>
                  <a:ext uri="{FF2B5EF4-FFF2-40B4-BE49-F238E27FC236}">
                    <a16:creationId xmlns="" xmlns:a16="http://schemas.microsoft.com/office/drawing/2014/main" id="{999F104E-DF5A-79E1-C7C2-8EE644384D6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33777" r="40635"/>
              <a:stretch/>
            </p:blipFill>
            <p:spPr>
              <a:xfrm>
                <a:off x="4135966" y="0"/>
                <a:ext cx="2116666" cy="6858000"/>
              </a:xfrm>
              <a:prstGeom prst="rect">
                <a:avLst/>
              </a:prstGeom>
            </p:spPr>
          </p:pic>
        </p:grpSp>
        <p:pic>
          <p:nvPicPr>
            <p:cNvPr id="6" name="그림 5" descr="텍스트, 스크린샷, 아쿠아이(가) 표시된 사진&#10;&#10;자동 생성된 설명">
              <a:extLst>
                <a:ext uri="{FF2B5EF4-FFF2-40B4-BE49-F238E27FC236}">
                  <a16:creationId xmlns="" xmlns:a16="http://schemas.microsoft.com/office/drawing/2014/main" id="{BE86E75D-4A36-E034-4B21-3887CA4174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6173"/>
            <a:stretch/>
          </p:blipFill>
          <p:spPr>
            <a:xfrm>
              <a:off x="0" y="2480732"/>
              <a:ext cx="12192000" cy="4377267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83197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48769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72141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80174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28996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9535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67793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48850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27799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656D-2F0E-5746-B2AE-2A1E4746CB1F}" type="datetimeFigureOut">
              <a:rPr kumimoji="1" lang="x-none" altLang="en-US" smtClean="0"/>
              <a:t>2024-04-12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CAC5-ADD7-6049-8053-8D9D495B886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91062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6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5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정한별</dc:creator>
  <cp:lastModifiedBy>Microsoft 계정</cp:lastModifiedBy>
  <cp:revision>7</cp:revision>
  <dcterms:created xsi:type="dcterms:W3CDTF">2023-11-01T09:13:37Z</dcterms:created>
  <dcterms:modified xsi:type="dcterms:W3CDTF">2024-04-12T04:41:01Z</dcterms:modified>
</cp:coreProperties>
</file>